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1f05793f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5b1f05793f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1f05793f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5b1f05793f_5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b1f0579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b1f0579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b1f05793f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b1f05793f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b1f05793f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b1f05793f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Weight: 16g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like CAN, I2C, Serial BUS.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 by Holybro and PX4 team. Easily install and update firmware using PX4 firmware and groundcontrol station or Qgroundcontrol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to Power Management board which can provide upto 15 mins flying with one single 4S battery which can also provide power for the SLA camera.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customized to work with a lot of ground control station.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b1f05793f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b1f05793f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The laptop that installs the Qgroundcontrol is called Ground Control Station (GCS). Qgroundcontrol allows users/ developers adjust and control every single parameter of the drone as well as set up a mission for the drone flying autonomously including take-off and precision landing.</a:t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b1f05793f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5b1f05793f_2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b23cec2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b23cec2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b1f05793f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5b1f05793f_2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b1f05793f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b1f05793f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b1f05793f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b1f05793f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28fa95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28fa95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b1f0579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b1f0579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1f05793f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5b1f05793f_2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1f05793f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5b1f05793f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b1f05793f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5b1f05793f_2_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1f05793f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5b1f05793f_2_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b1f05793f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5b1f05793f_2_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b1f05793f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5b1f05793f_2_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b1f05793f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5b1f05793f_2_1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jwf0dQB1SLQ" TargetMode="External"/><Relationship Id="rId4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KwtKxbLR7os" TargetMode="External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np7RgSJuSLE" TargetMode="External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81353" y="296165"/>
            <a:ext cx="4290647" cy="4551170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763953" y="789781"/>
            <a:ext cx="3343818" cy="23012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UAV Visual Landing Aid</a:t>
            </a:r>
            <a:endParaRPr sz="1100"/>
          </a:p>
        </p:txBody>
      </p:sp>
      <p:pic>
        <p:nvPicPr>
          <p:cNvPr descr="A close up of a logo&#10;&#10;Description automatically generated"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9422" y="819050"/>
            <a:ext cx="4042570" cy="9336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5"/>
          <p:cNvCxnSpPr/>
          <p:nvPr/>
        </p:nvCxnSpPr>
        <p:spPr>
          <a:xfrm rot="10800000">
            <a:off x="6888133" y="1405890"/>
            <a:ext cx="0" cy="233172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835507" y="3151375"/>
            <a:ext cx="2550319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screenshot of a cell phone&#10;&#10;Description automatically generated" id="134" name="Google Shape;1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422" y="3032376"/>
            <a:ext cx="4042570" cy="165745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835507" y="3439550"/>
            <a:ext cx="1466557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Tai Pham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Kimball Davis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ree, sky, outdoor, grass&#10;&#10;Description automatically generated" id="186" name="Google Shape;186;p34"/>
          <p:cNvPicPr preferRelativeResize="0"/>
          <p:nvPr/>
        </p:nvPicPr>
        <p:blipFill rotWithShape="1">
          <a:blip r:embed="rId3">
            <a:alphaModFix/>
          </a:blip>
          <a:srcRect b="1777" l="0" r="0" t="5629"/>
          <a:stretch/>
        </p:blipFill>
        <p:spPr>
          <a:xfrm>
            <a:off x="15" y="8"/>
            <a:ext cx="9143985" cy="51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75" y="152400"/>
            <a:ext cx="682784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36" y="0"/>
            <a:ext cx="84435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Pixhawk 4</a:t>
            </a:r>
            <a:endParaRPr b="1" u="sng"/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425" y="0"/>
            <a:ext cx="4130574" cy="2991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Light weight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Multi options for communication protocol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Internal and external GPS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Easy to setup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Plug and play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Work with all autopilot softwares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628650" y="82819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Qgroundcontrol</a:t>
            </a:r>
            <a:endParaRPr b="1" u="sng"/>
          </a:p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628650" y="10770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open-source software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 a mission and fly autonomously 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Control the drone fully and wirelessly.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Plug and play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3840524"/>
            <a:ext cx="8092048" cy="1137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ircuit board&#10;&#10;Description automatically generated" id="215" name="Google Shape;215;p39"/>
          <p:cNvPicPr preferRelativeResize="0"/>
          <p:nvPr/>
        </p:nvPicPr>
        <p:blipFill rotWithShape="1">
          <a:blip r:embed="rId3">
            <a:alphaModFix/>
          </a:blip>
          <a:srcRect b="0" l="0" r="12444" t="0"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29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ircuit board&#10;&#10;Description automatically generated" id="225" name="Google Shape;225;p41"/>
          <p:cNvPicPr preferRelativeResize="0"/>
          <p:nvPr/>
        </p:nvPicPr>
        <p:blipFill rotWithShape="1">
          <a:blip r:embed="rId3">
            <a:alphaModFix/>
          </a:blip>
          <a:srcRect b="6234" l="0" r="0" t="11948"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2" title="Sightline's Capstone proj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6450" y="403563"/>
            <a:ext cx="5781850" cy="43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3" title="Capston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001" y="254701"/>
            <a:ext cx="6334524" cy="47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ion based Precision Landing operates independently of GPS to land on fixed or moving patterns. SightLine Precision Landing operates at full functionality in GPS denied/degraded environments." id="140" name="Google Shape;140;p26" title="Precision Land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What’s Next?</a:t>
            </a:r>
            <a:endParaRPr b="1" sz="4800"/>
          </a:p>
        </p:txBody>
      </p:sp>
      <p:sp>
        <p:nvSpPr>
          <p:cNvPr id="241" name="Google Shape;241;p44"/>
          <p:cNvSpPr txBox="1"/>
          <p:nvPr/>
        </p:nvSpPr>
        <p:spPr>
          <a:xfrm>
            <a:off x="662175" y="1293575"/>
            <a:ext cx="77154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Hardware bringup on SLA1500CAM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The communication between SLA1500 and Qgroundcontrol (software)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145" name="Google Shape;1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009" y="1124530"/>
            <a:ext cx="8071981" cy="272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975" y="0"/>
            <a:ext cx="69040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996" y="2097157"/>
            <a:ext cx="8114713" cy="91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sign&#10;&#10;Description automatically generated" id="160" name="Google Shape;1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782" y="925166"/>
            <a:ext cx="4610435" cy="3293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165" name="Google Shape;1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670" y="456771"/>
            <a:ext cx="7164660" cy="422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2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map&#10;&#10;Description automatically generated" id="172" name="Google Shape;1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6242" y="360045"/>
            <a:ext cx="6831515" cy="4423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3"/>
          <p:cNvSpPr/>
          <p:nvPr/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rotWithShape="0" algn="t" dir="5400000" dist="17780">
              <a:srgbClr val="000000">
                <a:alpha val="42745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ircuit board&#10;&#10;Description automatically generated" id="179" name="Google Shape;1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1176922"/>
            <a:ext cx="3971037" cy="2789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33"/>
          <p:cNvCxnSpPr/>
          <p:nvPr/>
        </p:nvCxnSpPr>
        <p:spPr>
          <a:xfrm>
            <a:off x="4559968" y="857250"/>
            <a:ext cx="0" cy="3429000"/>
          </a:xfrm>
          <a:prstGeom prst="straightConnector1">
            <a:avLst/>
          </a:prstGeom>
          <a:noFill/>
          <a:ln cap="flat" cmpd="sng" w="9525">
            <a:solidFill>
              <a:srgbClr val="4E4E4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circuit board&#10;&#10;Description automatically generated" id="181" name="Google Shape;18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0363" y="1166996"/>
            <a:ext cx="3971036" cy="280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